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</p:sldIdLst>
  <p:sldSz cx="7559675" cy="104394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1E1E"/>
    <a:srgbClr val="F29E9E"/>
    <a:srgbClr val="246EAE"/>
    <a:srgbClr val="A9CFED"/>
    <a:srgbClr val="226CAB"/>
    <a:srgbClr val="FA1371"/>
    <a:srgbClr val="00E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126" autoAdjust="0"/>
  </p:normalViewPr>
  <p:slideViewPr>
    <p:cSldViewPr snapToGrid="0">
      <p:cViewPr varScale="1">
        <p:scale>
          <a:sx n="71" d="100"/>
          <a:sy n="71" d="100"/>
        </p:scale>
        <p:origin x="30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08486"/>
            <a:ext cx="6425724" cy="3634458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483102"/>
            <a:ext cx="5669756" cy="2520438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06F65-E736-09F9-B772-FD7B7E4A2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5F927-6BC0-4A78-A3B4-A3CFFDDD91BB}" type="datetimeFigureOut">
              <a:rPr lang="fr-BE"/>
              <a:pPr>
                <a:defRPr/>
              </a:pPr>
              <a:t>30-08-24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8A316-F387-BB09-C81E-E91F0D574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E83E3-A14E-E529-A3B4-8D968A2A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7E0A4-74C7-425B-B171-3E2915FF2F6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56481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5EB64-E3BD-076B-A47C-B65FBF0EC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14B36-551A-4D63-850F-A9DA9287B2F7}" type="datetimeFigureOut">
              <a:rPr lang="fr-BE"/>
              <a:pPr>
                <a:defRPr/>
              </a:pPr>
              <a:t>30-08-24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884E-17DB-C501-CBF4-EC545678F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0FCB7-979A-4219-9CCC-AAC61779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DF738-684C-427E-A213-8CDB61C808A1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302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55801"/>
            <a:ext cx="1630055" cy="884690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55801"/>
            <a:ext cx="4795669" cy="884690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BB052-7DA9-3260-2B06-1EB39951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6AE6C-3FF6-4855-87A1-AF140DAD1692}" type="datetimeFigureOut">
              <a:rPr lang="fr-BE"/>
              <a:pPr>
                <a:defRPr/>
              </a:pPr>
              <a:t>30-08-24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B1B8E-3418-5499-D58C-8DD5A2EE0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E4780-77EE-6DA2-02C9-0A4D48C1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F270C-4D28-4727-BAA7-C9494BA1AC7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766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BA3DB-E522-905A-3192-E6783E25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06887-ABD7-4798-A939-842578C8C8CE}" type="datetimeFigureOut">
              <a:rPr lang="fr-BE"/>
              <a:pPr>
                <a:defRPr/>
              </a:pPr>
              <a:t>30-08-24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9ABC0-4D09-7CA0-681B-201DFF42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298CF-158F-6456-51F1-CC23D660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3305F-36C4-497D-AE5B-5A361683C76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8320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02603"/>
            <a:ext cx="6520220" cy="4342500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6986185"/>
            <a:ext cx="6520220" cy="2283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82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B1A97-B0AE-6D98-D686-69B4B241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E5B15-BEF1-4B10-AB34-D5ECE9C9528E}" type="datetimeFigureOut">
              <a:rPr lang="fr-BE"/>
              <a:pPr>
                <a:defRPr/>
              </a:pPr>
              <a:t>30-08-24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857E8-CFAE-8095-2884-C26AD7434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CE3D2-AF9B-B47E-F4E5-868E7C3E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B317A-4FC6-4380-8BE7-B11CCD9565C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5665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779007"/>
            <a:ext cx="3212862" cy="66237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779007"/>
            <a:ext cx="3212862" cy="66237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EEDC0F-E5BD-CE10-9FDE-DEECD7280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CDADC-5CD0-4B27-8826-55540B518F80}" type="datetimeFigureOut">
              <a:rPr lang="fr-BE"/>
              <a:pPr>
                <a:defRPr/>
              </a:pPr>
              <a:t>30-08-24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71A413-B8EE-C083-807E-52227479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2A8830-544D-3B55-FC6D-F5239DC14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1C7EA-8026-49AF-8880-161692F9C48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8226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55804"/>
            <a:ext cx="6520220" cy="201780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559104"/>
            <a:ext cx="3198096" cy="1254177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813281"/>
            <a:ext cx="3198096" cy="56087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559104"/>
            <a:ext cx="3213847" cy="1254177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813281"/>
            <a:ext cx="3213847" cy="56087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4AA36B8-4D17-7BF6-39AE-E934BBA4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88D14-7B50-44E2-B59F-12D3BA98E1D6}" type="datetimeFigureOut">
              <a:rPr lang="fr-BE"/>
              <a:pPr>
                <a:defRPr/>
              </a:pPr>
              <a:t>30-08-24</a:t>
            </a:fld>
            <a:endParaRPr lang="fr-B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F2A672-3EB4-37FF-92AA-7DEBE700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8EE743A-21D8-97CE-E45C-8DDD55AC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76F26-932D-4BE0-AFF4-09DB92413F51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628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F1F1E3C-65D6-00B9-CA85-005EBA857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38C14-B36B-47B3-B17D-76E979CAC419}" type="datetimeFigureOut">
              <a:rPr lang="fr-BE"/>
              <a:pPr>
                <a:defRPr/>
              </a:pPr>
              <a:t>30-08-24</a:t>
            </a:fld>
            <a:endParaRPr lang="fr-B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0D471F-1BB8-DDFA-8AA2-565744CE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AB9A79-4AB9-860E-B5B1-2B232BBC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5C959-AE25-479D-9532-70DC88A7C124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7549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606385F-5C68-7E65-3790-FE3C2F94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8AA72-BABC-4E09-B856-0383DF46897B}" type="datetimeFigureOut">
              <a:rPr lang="fr-BE"/>
              <a:pPr>
                <a:defRPr/>
              </a:pPr>
              <a:t>30-08-24</a:t>
            </a:fld>
            <a:endParaRPr lang="fr-B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42BFA27-70D4-7D2D-58AB-4EAF822C3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4A3DE8-3208-0A97-61B1-BB2C8E44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25FB8-A629-4002-8674-008CE04B4AC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599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695960"/>
            <a:ext cx="2438192" cy="2435860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03083"/>
            <a:ext cx="3827085" cy="7418740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31820"/>
            <a:ext cx="2438192" cy="5802084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2EEDB3-96E9-F02F-40B6-49255BDF3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C1B7B-075D-4DA3-90CC-43DA13B8E010}" type="datetimeFigureOut">
              <a:rPr lang="fr-BE"/>
              <a:pPr>
                <a:defRPr/>
              </a:pPr>
              <a:t>30-08-24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3184E1-66AE-3B1A-856B-7FB46DDD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05BB8F-A9A8-2998-54BD-8939D425E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E6A18-72F8-486B-B455-D6D01333369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706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695960"/>
            <a:ext cx="2438192" cy="2435860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03083"/>
            <a:ext cx="3827085" cy="7418740"/>
          </a:xfrm>
        </p:spPr>
        <p:txBody>
          <a:bodyPr rtlCol="0">
            <a:normAutofit/>
          </a:bodyPr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31820"/>
            <a:ext cx="2438192" cy="5802084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7CA5B0-6140-1FEF-1731-6F59AE8B0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CFD1C-F3CF-4D7D-B92E-74AEBDEE1DD2}" type="datetimeFigureOut">
              <a:rPr lang="fr-BE"/>
              <a:pPr>
                <a:defRPr/>
              </a:pPr>
              <a:t>30-08-24</a:t>
            </a:fld>
            <a:endParaRPr lang="fr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CFEC25-BAF7-25DE-590A-331CD690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DF8571-63FB-5333-E128-89D16BCB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19DED-5A0B-4F16-B674-2BBC19816304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14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A9E1D54-6E84-EC28-5613-0F7C01025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55625"/>
            <a:ext cx="652145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67EC693-35A3-5070-86CF-7FE1E8E12D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9113" y="2779713"/>
            <a:ext cx="6521450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52974-3C97-43AC-ACAB-816C461BBD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113" y="9675813"/>
            <a:ext cx="1701800" cy="555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92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C69FB7-9419-46D2-A734-409F4B8254E4}" type="datetimeFigureOut">
              <a:rPr lang="fr-BE"/>
              <a:pPr>
                <a:defRPr/>
              </a:pPr>
              <a:t>30-08-24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6BCC0-F79B-0813-8316-CBFDF58E3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488" y="9675813"/>
            <a:ext cx="2552700" cy="555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92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C55D8-A53D-5B69-9F40-AE92E3B15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8763" y="9675813"/>
            <a:ext cx="1701800" cy="555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92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8F01E1-B8A3-4A50-AD8A-4806ED39C6E5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6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556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2pPr>
      <a:lvl3pPr algn="l" defTabSz="7556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3pPr>
      <a:lvl4pPr algn="l" defTabSz="7556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4pPr>
      <a:lvl5pPr algn="l" defTabSz="7556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5pPr>
      <a:lvl6pPr marL="457200" algn="l" defTabSz="7556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6pPr>
      <a:lvl7pPr marL="914400" algn="l" defTabSz="7556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7pPr>
      <a:lvl8pPr marL="1371600" algn="l" defTabSz="7556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8pPr>
      <a:lvl9pPr marL="1828800" algn="l" defTabSz="7556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188913" indent="-188913" algn="l" defTabSz="755650" rtl="0" eaLnBrk="1" fontAlgn="base" hangingPunct="1">
        <a:lnSpc>
          <a:spcPct val="90000"/>
        </a:lnSpc>
        <a:spcBef>
          <a:spcPts val="825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6738" indent="-188913" algn="l" defTabSz="755650" rtl="0" eaLnBrk="1" fontAlgn="base" hangingPunct="1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4563" indent="-188913" algn="l" defTabSz="755650" rtl="0" eaLnBrk="1" fontAlgn="base" hangingPunct="1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22388" indent="-188913" algn="l" defTabSz="755650" rtl="0" eaLnBrk="1" fontAlgn="base" hangingPunct="1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213" indent="-188913" algn="l" defTabSz="755650" rtl="0" eaLnBrk="1" fontAlgn="base" hangingPunct="1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4" name="Image 1" descr="Une image contenant Graphique, Police, symbole, conception&#10;&#10;Description générée automatiquement">
            <a:extLst>
              <a:ext uri="{FF2B5EF4-FFF2-40B4-BE49-F238E27FC236}">
                <a16:creationId xmlns:a16="http://schemas.microsoft.com/office/drawing/2014/main" id="{6F683EFE-5612-5DCD-F390-2D479B0C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779" y="9485584"/>
            <a:ext cx="617549" cy="87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5" name="Rectangle 3094">
            <a:extLst>
              <a:ext uri="{FF2B5EF4-FFF2-40B4-BE49-F238E27FC236}">
                <a16:creationId xmlns:a16="http://schemas.microsoft.com/office/drawing/2014/main" id="{5BEDF8F7-3A73-F043-223F-7AC269AD44EA}"/>
              </a:ext>
            </a:extLst>
          </p:cNvPr>
          <p:cNvSpPr/>
          <p:nvPr/>
        </p:nvSpPr>
        <p:spPr>
          <a:xfrm rot="5400000">
            <a:off x="299025" y="9725545"/>
            <a:ext cx="429491" cy="9982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fr-BE" dirty="0"/>
              <a:t>350</a:t>
            </a:r>
          </a:p>
        </p:txBody>
      </p:sp>
      <p:sp>
        <p:nvSpPr>
          <p:cNvPr id="3096" name="ZoneTexte 3095">
            <a:extLst>
              <a:ext uri="{FF2B5EF4-FFF2-40B4-BE49-F238E27FC236}">
                <a16:creationId xmlns:a16="http://schemas.microsoft.com/office/drawing/2014/main" id="{6684A76A-9EC1-52AB-204F-A68FE3C6A3E3}"/>
              </a:ext>
            </a:extLst>
          </p:cNvPr>
          <p:cNvSpPr txBox="1"/>
          <p:nvPr/>
        </p:nvSpPr>
        <p:spPr>
          <a:xfrm>
            <a:off x="1104900" y="10086154"/>
            <a:ext cx="2026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/>
              <a:t>Lechemindesmaths.com</a:t>
            </a:r>
          </a:p>
        </p:txBody>
      </p:sp>
      <p:sp>
        <p:nvSpPr>
          <p:cNvPr id="3097" name="Rectangle 3096">
            <a:extLst>
              <a:ext uri="{FF2B5EF4-FFF2-40B4-BE49-F238E27FC236}">
                <a16:creationId xmlns:a16="http://schemas.microsoft.com/office/drawing/2014/main" id="{BCDFD9E4-BFA5-28D1-110F-E85693962526}"/>
              </a:ext>
            </a:extLst>
          </p:cNvPr>
          <p:cNvSpPr/>
          <p:nvPr/>
        </p:nvSpPr>
        <p:spPr>
          <a:xfrm rot="5400000">
            <a:off x="3504778" y="-3490118"/>
            <a:ext cx="564778" cy="75450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anchor="ctr"/>
          <a:lstStyle/>
          <a:p>
            <a:pPr lvl="1">
              <a:defRPr/>
            </a:pPr>
            <a:r>
              <a:rPr lang="fr-BE" dirty="0"/>
              <a:t>Les doubles et les moitiés.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B129B2B-A4DF-C37B-9EDB-B1D8013393FA}"/>
              </a:ext>
            </a:extLst>
          </p:cNvPr>
          <p:cNvSpPr txBox="1"/>
          <p:nvPr/>
        </p:nvSpPr>
        <p:spPr>
          <a:xfrm>
            <a:off x="3195683" y="1202482"/>
            <a:ext cx="31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Le double c’est </a:t>
            </a:r>
            <a:r>
              <a:rPr lang="fr-BE" b="1" i="1" dirty="0">
                <a:solidFill>
                  <a:srgbClr val="226CAB"/>
                </a:solidFill>
              </a:rPr>
              <a:t>2 fois plus</a:t>
            </a:r>
            <a:r>
              <a:rPr lang="fr-BE" dirty="0"/>
              <a:t>.</a:t>
            </a:r>
          </a:p>
        </p:txBody>
      </p:sp>
      <p:pic>
        <p:nvPicPr>
          <p:cNvPr id="3" name="Image 2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C78DACD-2BAE-1D87-3E89-8BE060AF9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0" y="1078607"/>
            <a:ext cx="2306068" cy="61708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13A8DB6-3376-4303-A585-53446F19FBC1}"/>
              </a:ext>
            </a:extLst>
          </p:cNvPr>
          <p:cNvSpPr txBox="1"/>
          <p:nvPr/>
        </p:nvSpPr>
        <p:spPr>
          <a:xfrm>
            <a:off x="1120372" y="1202482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Les doubles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B5076-468C-2E42-CA45-ABCD2AF91635}"/>
              </a:ext>
            </a:extLst>
          </p:cNvPr>
          <p:cNvSpPr txBox="1"/>
          <p:nvPr/>
        </p:nvSpPr>
        <p:spPr>
          <a:xfrm>
            <a:off x="3253676" y="5506903"/>
            <a:ext cx="320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La moitié c’est </a:t>
            </a:r>
            <a:r>
              <a:rPr lang="fr-BE" b="1" i="1" dirty="0">
                <a:solidFill>
                  <a:srgbClr val="D21E1E"/>
                </a:solidFill>
              </a:rPr>
              <a:t>2 fois moins</a:t>
            </a:r>
            <a:r>
              <a:rPr lang="fr-BE" dirty="0"/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13E466-D9A8-98E8-4B04-7D3D7694A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75" y="5383028"/>
            <a:ext cx="2291272" cy="6170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9520E02-231A-EC89-C41A-BB9CF83974DA}"/>
              </a:ext>
            </a:extLst>
          </p:cNvPr>
          <p:cNvSpPr txBox="1"/>
          <p:nvPr/>
        </p:nvSpPr>
        <p:spPr>
          <a:xfrm>
            <a:off x="1197306" y="5486909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Les moitiés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3B597C6-562D-1E73-62A2-53C450CE0F9A}"/>
              </a:ext>
            </a:extLst>
          </p:cNvPr>
          <p:cNvGrpSpPr/>
          <p:nvPr/>
        </p:nvGrpSpPr>
        <p:grpSpPr>
          <a:xfrm>
            <a:off x="4062937" y="1859370"/>
            <a:ext cx="2291272" cy="2834640"/>
            <a:chOff x="914576" y="2512796"/>
            <a:chExt cx="2291272" cy="28346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CB5EA51E-B8D2-6F95-0F78-737C58FB0AC9}"/>
                </a:ext>
              </a:extLst>
            </p:cNvPr>
            <p:cNvSpPr/>
            <p:nvPr/>
          </p:nvSpPr>
          <p:spPr>
            <a:xfrm>
              <a:off x="914576" y="2512796"/>
              <a:ext cx="2291272" cy="2834640"/>
            </a:xfrm>
            <a:prstGeom prst="roundRect">
              <a:avLst>
                <a:gd name="adj" fmla="val 4029"/>
              </a:avLst>
            </a:prstGeom>
            <a:solidFill>
              <a:srgbClr val="A9CFE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553C54F-9433-1DB1-31F2-B17A401C9CAA}"/>
                </a:ext>
              </a:extLst>
            </p:cNvPr>
            <p:cNvGrpSpPr/>
            <p:nvPr/>
          </p:nvGrpSpPr>
          <p:grpSpPr>
            <a:xfrm>
              <a:off x="1035560" y="2649113"/>
              <a:ext cx="2049304" cy="2580092"/>
              <a:chOff x="1156543" y="2878566"/>
              <a:chExt cx="2049304" cy="2580092"/>
            </a:xfrm>
          </p:grpSpPr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ADA5B8F4-F75F-D3D5-6D1F-F5302CFA4864}"/>
                  </a:ext>
                </a:extLst>
              </p:cNvPr>
              <p:cNvGrpSpPr/>
              <p:nvPr/>
            </p:nvGrpSpPr>
            <p:grpSpPr>
              <a:xfrm>
                <a:off x="1156543" y="2878566"/>
                <a:ext cx="2049304" cy="583828"/>
                <a:chOff x="1109441" y="2720023"/>
                <a:chExt cx="2332750" cy="765080"/>
              </a:xfrm>
            </p:grpSpPr>
            <p:pic>
              <p:nvPicPr>
                <p:cNvPr id="24" name="Image 23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A321A40A-2957-69F6-2ED8-3714B8B420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9441" y="2720023"/>
                  <a:ext cx="765080" cy="765080"/>
                </a:xfrm>
                <a:prstGeom prst="rect">
                  <a:avLst/>
                </a:prstGeom>
              </p:spPr>
            </p:pic>
            <p:pic>
              <p:nvPicPr>
                <p:cNvPr id="25" name="Image 24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1B35EF44-80B4-EC3A-90AF-D13670BB6C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3276" y="2720023"/>
                  <a:ext cx="765080" cy="765080"/>
                </a:xfrm>
                <a:prstGeom prst="rect">
                  <a:avLst/>
                </a:prstGeom>
              </p:spPr>
            </p:pic>
            <p:pic>
              <p:nvPicPr>
                <p:cNvPr id="26" name="Image 25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D4E30B24-DACE-0FEC-D014-42F8C5B8C4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7111" y="2720023"/>
                  <a:ext cx="765080" cy="765080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DC7572CB-D44C-B19F-0747-4FBEF4CF526B}"/>
                  </a:ext>
                </a:extLst>
              </p:cNvPr>
              <p:cNvGrpSpPr/>
              <p:nvPr/>
            </p:nvGrpSpPr>
            <p:grpSpPr>
              <a:xfrm>
                <a:off x="1156543" y="3543987"/>
                <a:ext cx="2049304" cy="583828"/>
                <a:chOff x="1109441" y="2720023"/>
                <a:chExt cx="2332750" cy="765080"/>
              </a:xfrm>
            </p:grpSpPr>
            <p:pic>
              <p:nvPicPr>
                <p:cNvPr id="21" name="Image 20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650F52CA-9CE9-2CA2-138F-B529251043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9441" y="2720023"/>
                  <a:ext cx="765080" cy="765080"/>
                </a:xfrm>
                <a:prstGeom prst="rect">
                  <a:avLst/>
                </a:prstGeom>
              </p:spPr>
            </p:pic>
            <p:pic>
              <p:nvPicPr>
                <p:cNvPr id="22" name="Image 21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3197D55F-19F7-D0DB-207F-A1258D255B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3276" y="2720023"/>
                  <a:ext cx="765080" cy="765080"/>
                </a:xfrm>
                <a:prstGeom prst="rect">
                  <a:avLst/>
                </a:prstGeom>
              </p:spPr>
            </p:pic>
            <p:pic>
              <p:nvPicPr>
                <p:cNvPr id="23" name="Image 22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0300A275-B598-2929-51F3-5DCD163EE4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7111" y="2720023"/>
                  <a:ext cx="765080" cy="765080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509FD62F-C4D4-BF73-9E04-68E694D2F11E}"/>
                  </a:ext>
                </a:extLst>
              </p:cNvPr>
              <p:cNvGrpSpPr/>
              <p:nvPr/>
            </p:nvGrpSpPr>
            <p:grpSpPr>
              <a:xfrm>
                <a:off x="1156543" y="4209408"/>
                <a:ext cx="2049304" cy="583828"/>
                <a:chOff x="1109441" y="2720023"/>
                <a:chExt cx="2332750" cy="765080"/>
              </a:xfrm>
            </p:grpSpPr>
            <p:pic>
              <p:nvPicPr>
                <p:cNvPr id="18" name="Image 17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86A89A62-E5F0-2153-36EF-10C95196ED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9441" y="2720023"/>
                  <a:ext cx="765080" cy="765080"/>
                </a:xfrm>
                <a:prstGeom prst="rect">
                  <a:avLst/>
                </a:prstGeom>
              </p:spPr>
            </p:pic>
            <p:pic>
              <p:nvPicPr>
                <p:cNvPr id="19" name="Image 18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830AFB4F-2246-D0E6-C46D-894A635E45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3276" y="2720023"/>
                  <a:ext cx="765080" cy="765080"/>
                </a:xfrm>
                <a:prstGeom prst="rect">
                  <a:avLst/>
                </a:prstGeom>
              </p:spPr>
            </p:pic>
            <p:pic>
              <p:nvPicPr>
                <p:cNvPr id="20" name="Image 19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CAA9D1DF-25D8-4873-3A36-7816A60644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7111" y="2720023"/>
                  <a:ext cx="765080" cy="765080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286C33BD-A0D2-AF10-DD50-0DEAD89845CE}"/>
                  </a:ext>
                </a:extLst>
              </p:cNvPr>
              <p:cNvGrpSpPr/>
              <p:nvPr/>
            </p:nvGrpSpPr>
            <p:grpSpPr>
              <a:xfrm>
                <a:off x="1156543" y="4874830"/>
                <a:ext cx="2049304" cy="583828"/>
                <a:chOff x="1109441" y="2720023"/>
                <a:chExt cx="2332750" cy="765080"/>
              </a:xfrm>
            </p:grpSpPr>
            <p:pic>
              <p:nvPicPr>
                <p:cNvPr id="15" name="Image 14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90AB3ABC-4094-129F-1944-389A92679D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9441" y="2720023"/>
                  <a:ext cx="765080" cy="765080"/>
                </a:xfrm>
                <a:prstGeom prst="rect">
                  <a:avLst/>
                </a:prstGeom>
              </p:spPr>
            </p:pic>
            <p:pic>
              <p:nvPicPr>
                <p:cNvPr id="16" name="Image 15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5360CDF9-D473-27F5-AFE7-BDC4398469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3276" y="2720023"/>
                  <a:ext cx="765080" cy="765080"/>
                </a:xfrm>
                <a:prstGeom prst="rect">
                  <a:avLst/>
                </a:prstGeom>
              </p:spPr>
            </p:pic>
            <p:pic>
              <p:nvPicPr>
                <p:cNvPr id="17" name="Image 16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FDE876ED-F951-EC7C-244C-6704961119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7111" y="2720023"/>
                  <a:ext cx="765080" cy="76508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530FF0-5115-F8BF-0D8A-70381B205DCA}"/>
              </a:ext>
            </a:extLst>
          </p:cNvPr>
          <p:cNvGrpSpPr/>
          <p:nvPr/>
        </p:nvGrpSpPr>
        <p:grpSpPr>
          <a:xfrm>
            <a:off x="738775" y="1892253"/>
            <a:ext cx="2291272" cy="1412436"/>
            <a:chOff x="3974783" y="3273738"/>
            <a:chExt cx="2291272" cy="1412436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3935DE8-BA38-B0D6-A5CA-2A2222FB1327}"/>
                </a:ext>
              </a:extLst>
            </p:cNvPr>
            <p:cNvSpPr/>
            <p:nvPr/>
          </p:nvSpPr>
          <p:spPr>
            <a:xfrm>
              <a:off x="3974783" y="3273738"/>
              <a:ext cx="2291272" cy="1412436"/>
            </a:xfrm>
            <a:prstGeom prst="roundRect">
              <a:avLst>
                <a:gd name="adj" fmla="val 4029"/>
              </a:avLst>
            </a:prstGeom>
            <a:solidFill>
              <a:srgbClr val="A9CFE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68727824-DD1F-20FA-581A-BEACF0F0082A}"/>
                </a:ext>
              </a:extLst>
            </p:cNvPr>
            <p:cNvGrpSpPr/>
            <p:nvPr/>
          </p:nvGrpSpPr>
          <p:grpSpPr>
            <a:xfrm>
              <a:off x="4095767" y="3355331"/>
              <a:ext cx="2049304" cy="1249249"/>
              <a:chOff x="1156543" y="3543987"/>
              <a:chExt cx="2049304" cy="1249249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FADBBDB3-1855-34AD-8C26-ACB30B543F74}"/>
                  </a:ext>
                </a:extLst>
              </p:cNvPr>
              <p:cNvGrpSpPr/>
              <p:nvPr/>
            </p:nvGrpSpPr>
            <p:grpSpPr>
              <a:xfrm>
                <a:off x="1156543" y="3543987"/>
                <a:ext cx="2049304" cy="583828"/>
                <a:chOff x="1109441" y="2720023"/>
                <a:chExt cx="2332750" cy="765080"/>
              </a:xfrm>
            </p:grpSpPr>
            <p:pic>
              <p:nvPicPr>
                <p:cNvPr id="35" name="Image 34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967D36FA-8553-E72C-B142-6C4B392D9D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9441" y="2720023"/>
                  <a:ext cx="765080" cy="765080"/>
                </a:xfrm>
                <a:prstGeom prst="rect">
                  <a:avLst/>
                </a:prstGeom>
              </p:spPr>
            </p:pic>
            <p:pic>
              <p:nvPicPr>
                <p:cNvPr id="36" name="Image 35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7F740637-4B54-E74A-DD77-7B11C02991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3276" y="2720023"/>
                  <a:ext cx="765080" cy="765080"/>
                </a:xfrm>
                <a:prstGeom prst="rect">
                  <a:avLst/>
                </a:prstGeom>
              </p:spPr>
            </p:pic>
            <p:pic>
              <p:nvPicPr>
                <p:cNvPr id="37" name="Image 36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19BC6BBE-58F9-C4F6-9BC7-85FD2E6F69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7111" y="2720023"/>
                  <a:ext cx="765080" cy="765080"/>
                </a:xfrm>
                <a:prstGeom prst="rect">
                  <a:avLst/>
                </a:prstGeom>
              </p:spPr>
            </p:pic>
          </p:grp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8A7933CD-FEAE-8DB4-2506-2EA198277491}"/>
                  </a:ext>
                </a:extLst>
              </p:cNvPr>
              <p:cNvGrpSpPr/>
              <p:nvPr/>
            </p:nvGrpSpPr>
            <p:grpSpPr>
              <a:xfrm>
                <a:off x="1156543" y="4209408"/>
                <a:ext cx="2049304" cy="583828"/>
                <a:chOff x="1109441" y="2720023"/>
                <a:chExt cx="2332750" cy="765080"/>
              </a:xfrm>
            </p:grpSpPr>
            <p:pic>
              <p:nvPicPr>
                <p:cNvPr id="32" name="Image 31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D07BE536-3838-A7F3-003D-FF7F95B25D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9441" y="2720023"/>
                  <a:ext cx="765080" cy="765080"/>
                </a:xfrm>
                <a:prstGeom prst="rect">
                  <a:avLst/>
                </a:prstGeom>
              </p:spPr>
            </p:pic>
            <p:pic>
              <p:nvPicPr>
                <p:cNvPr id="33" name="Image 32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065A5ADF-7D6B-DD63-39DB-98475F68C0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3276" y="2720023"/>
                  <a:ext cx="765080" cy="765080"/>
                </a:xfrm>
                <a:prstGeom prst="rect">
                  <a:avLst/>
                </a:prstGeom>
              </p:spPr>
            </p:pic>
            <p:pic>
              <p:nvPicPr>
                <p:cNvPr id="34" name="Image 33" descr="Une image contenant dessin humoristique&#10;&#10;Description générée automatiquement">
                  <a:extLst>
                    <a:ext uri="{FF2B5EF4-FFF2-40B4-BE49-F238E27FC236}">
                      <a16:creationId xmlns:a16="http://schemas.microsoft.com/office/drawing/2014/main" id="{B82A6295-BF55-EDBD-4510-5D8BEE946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7111" y="2720023"/>
                  <a:ext cx="765080" cy="76508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158FC5A4-A99F-D7D4-8CE7-5631AE3E3C52}"/>
              </a:ext>
            </a:extLst>
          </p:cNvPr>
          <p:cNvSpPr txBox="1"/>
          <p:nvPr/>
        </p:nvSpPr>
        <p:spPr>
          <a:xfrm>
            <a:off x="723979" y="3593281"/>
            <a:ext cx="2220480" cy="1020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BE" sz="1400" dirty="0">
                <a:solidFill>
                  <a:srgbClr val="246EAE"/>
                </a:solidFill>
              </a:rPr>
              <a:t>Le </a:t>
            </a:r>
            <a:r>
              <a:rPr lang="fr-BE" sz="1400" b="1" i="1" dirty="0">
                <a:solidFill>
                  <a:srgbClr val="246EAE"/>
                </a:solidFill>
              </a:rPr>
              <a:t>double</a:t>
            </a:r>
            <a:r>
              <a:rPr lang="fr-BE" sz="1400" dirty="0">
                <a:solidFill>
                  <a:srgbClr val="246EAE"/>
                </a:solidFill>
              </a:rPr>
              <a:t> de 6 c’est 12</a:t>
            </a:r>
          </a:p>
          <a:p>
            <a:pPr algn="ctr">
              <a:lnSpc>
                <a:spcPct val="150000"/>
              </a:lnSpc>
            </a:pPr>
            <a:r>
              <a:rPr lang="fr-BE" sz="1400" dirty="0">
                <a:solidFill>
                  <a:srgbClr val="246EAE"/>
                </a:solidFill>
              </a:rPr>
              <a:t>6 + 6 = 12</a:t>
            </a:r>
          </a:p>
          <a:p>
            <a:pPr algn="ctr">
              <a:lnSpc>
                <a:spcPct val="150000"/>
              </a:lnSpc>
            </a:pPr>
            <a:r>
              <a:rPr lang="fr-BE" sz="1400" dirty="0">
                <a:solidFill>
                  <a:srgbClr val="246EAE"/>
                </a:solidFill>
              </a:rPr>
              <a:t>6 x 2 = 12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5B38C6A5-B044-4071-13E2-39E257C1E1EF}"/>
              </a:ext>
            </a:extLst>
          </p:cNvPr>
          <p:cNvGrpSpPr/>
          <p:nvPr/>
        </p:nvGrpSpPr>
        <p:grpSpPr>
          <a:xfrm>
            <a:off x="738775" y="6213131"/>
            <a:ext cx="2291272" cy="2834640"/>
            <a:chOff x="914576" y="2512796"/>
            <a:chExt cx="2291272" cy="2834640"/>
          </a:xfrm>
          <a:solidFill>
            <a:srgbClr val="D21E1E"/>
          </a:solidFill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84DFAA31-A420-68D3-36B8-FC5A37AC7265}"/>
                </a:ext>
              </a:extLst>
            </p:cNvPr>
            <p:cNvSpPr/>
            <p:nvPr/>
          </p:nvSpPr>
          <p:spPr>
            <a:xfrm>
              <a:off x="914576" y="2512796"/>
              <a:ext cx="2291272" cy="2834640"/>
            </a:xfrm>
            <a:prstGeom prst="roundRect">
              <a:avLst>
                <a:gd name="adj" fmla="val 4029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AD6E033A-989D-DCD0-0931-720AFCBD51A9}"/>
                </a:ext>
              </a:extLst>
            </p:cNvPr>
            <p:cNvGrpSpPr/>
            <p:nvPr/>
          </p:nvGrpSpPr>
          <p:grpSpPr>
            <a:xfrm>
              <a:off x="1079704" y="2649113"/>
              <a:ext cx="1961015" cy="2580092"/>
              <a:chOff x="1200687" y="2878566"/>
              <a:chExt cx="1961015" cy="2580092"/>
            </a:xfrm>
            <a:grpFill/>
          </p:grpSpPr>
          <p:grpSp>
            <p:nvGrpSpPr>
              <p:cNvPr id="42" name="Groupe 41">
                <a:extLst>
                  <a:ext uri="{FF2B5EF4-FFF2-40B4-BE49-F238E27FC236}">
                    <a16:creationId xmlns:a16="http://schemas.microsoft.com/office/drawing/2014/main" id="{25A98FF8-2F50-9F98-F0B2-51EB2A0A5F1B}"/>
                  </a:ext>
                </a:extLst>
              </p:cNvPr>
              <p:cNvGrpSpPr/>
              <p:nvPr/>
            </p:nvGrpSpPr>
            <p:grpSpPr>
              <a:xfrm>
                <a:off x="1200687" y="2878566"/>
                <a:ext cx="1961015" cy="583828"/>
                <a:chOff x="1159691" y="2720023"/>
                <a:chExt cx="2232249" cy="765080"/>
              </a:xfrm>
              <a:grpFill/>
            </p:grpSpPr>
            <p:pic>
              <p:nvPicPr>
                <p:cNvPr id="55" name="Image 54">
                  <a:extLst>
                    <a:ext uri="{FF2B5EF4-FFF2-40B4-BE49-F238E27FC236}">
                      <a16:creationId xmlns:a16="http://schemas.microsoft.com/office/drawing/2014/main" id="{FB4362F5-FE38-8DA8-3A69-F8E2192612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159691" y="2720023"/>
                  <a:ext cx="664579" cy="765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6" name="Image 55">
                  <a:extLst>
                    <a:ext uri="{FF2B5EF4-FFF2-40B4-BE49-F238E27FC236}">
                      <a16:creationId xmlns:a16="http://schemas.microsoft.com/office/drawing/2014/main" id="{CC806FD7-D01B-F1B5-D426-6A69BE595B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943525" y="2720023"/>
                  <a:ext cx="664579" cy="765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7" name="Image 56">
                  <a:extLst>
                    <a:ext uri="{FF2B5EF4-FFF2-40B4-BE49-F238E27FC236}">
                      <a16:creationId xmlns:a16="http://schemas.microsoft.com/office/drawing/2014/main" id="{1F38F7CC-015C-10D6-FF49-585F5D56C3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727361" y="2720023"/>
                  <a:ext cx="664579" cy="765080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24F195B0-8DD0-56A3-9F40-1E9512C0A75C}"/>
                  </a:ext>
                </a:extLst>
              </p:cNvPr>
              <p:cNvGrpSpPr/>
              <p:nvPr/>
            </p:nvGrpSpPr>
            <p:grpSpPr>
              <a:xfrm>
                <a:off x="1200687" y="3543987"/>
                <a:ext cx="1961015" cy="583828"/>
                <a:chOff x="1159691" y="2720023"/>
                <a:chExt cx="2232249" cy="765080"/>
              </a:xfrm>
              <a:grpFill/>
            </p:grpSpPr>
            <p:pic>
              <p:nvPicPr>
                <p:cNvPr id="52" name="Image 51">
                  <a:extLst>
                    <a:ext uri="{FF2B5EF4-FFF2-40B4-BE49-F238E27FC236}">
                      <a16:creationId xmlns:a16="http://schemas.microsoft.com/office/drawing/2014/main" id="{BD84E07F-9D94-5DEC-A9D4-FFD69848BD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159691" y="2720023"/>
                  <a:ext cx="664579" cy="765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3" name="Image 52">
                  <a:extLst>
                    <a:ext uri="{FF2B5EF4-FFF2-40B4-BE49-F238E27FC236}">
                      <a16:creationId xmlns:a16="http://schemas.microsoft.com/office/drawing/2014/main" id="{DEEBEE90-D91F-8E9F-DD5B-9E7B0F6E9D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943525" y="2720023"/>
                  <a:ext cx="664579" cy="765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4" name="Image 53">
                  <a:extLst>
                    <a:ext uri="{FF2B5EF4-FFF2-40B4-BE49-F238E27FC236}">
                      <a16:creationId xmlns:a16="http://schemas.microsoft.com/office/drawing/2014/main" id="{CD812739-CA77-5205-A2FA-D9D594C8AF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727361" y="2720023"/>
                  <a:ext cx="664579" cy="765080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B7759E19-4803-CCB5-7D4F-7F62BE83BD68}"/>
                  </a:ext>
                </a:extLst>
              </p:cNvPr>
              <p:cNvGrpSpPr/>
              <p:nvPr/>
            </p:nvGrpSpPr>
            <p:grpSpPr>
              <a:xfrm>
                <a:off x="1200687" y="4209408"/>
                <a:ext cx="1961015" cy="583828"/>
                <a:chOff x="1159691" y="2720023"/>
                <a:chExt cx="2232249" cy="765080"/>
              </a:xfrm>
              <a:grpFill/>
            </p:grpSpPr>
            <p:pic>
              <p:nvPicPr>
                <p:cNvPr id="49" name="Image 48">
                  <a:extLst>
                    <a:ext uri="{FF2B5EF4-FFF2-40B4-BE49-F238E27FC236}">
                      <a16:creationId xmlns:a16="http://schemas.microsoft.com/office/drawing/2014/main" id="{34A0926B-D211-C396-7823-CE65C8DBBF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159691" y="2720023"/>
                  <a:ext cx="664579" cy="765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0" name="Image 49">
                  <a:extLst>
                    <a:ext uri="{FF2B5EF4-FFF2-40B4-BE49-F238E27FC236}">
                      <a16:creationId xmlns:a16="http://schemas.microsoft.com/office/drawing/2014/main" id="{1188A472-E586-5B0F-BD3B-1DFF46907B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943525" y="2720023"/>
                  <a:ext cx="664579" cy="765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1" name="Image 50">
                  <a:extLst>
                    <a:ext uri="{FF2B5EF4-FFF2-40B4-BE49-F238E27FC236}">
                      <a16:creationId xmlns:a16="http://schemas.microsoft.com/office/drawing/2014/main" id="{CB1DCD0F-29F6-35C5-2AA0-12D193C8BF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727361" y="2720023"/>
                  <a:ext cx="664579" cy="765080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0376A010-D090-CAC5-B908-A6DFE7DEA4B9}"/>
                  </a:ext>
                </a:extLst>
              </p:cNvPr>
              <p:cNvGrpSpPr/>
              <p:nvPr/>
            </p:nvGrpSpPr>
            <p:grpSpPr>
              <a:xfrm>
                <a:off x="1200687" y="4874830"/>
                <a:ext cx="1961015" cy="583828"/>
                <a:chOff x="1159691" y="2720023"/>
                <a:chExt cx="2232249" cy="765080"/>
              </a:xfrm>
              <a:grpFill/>
            </p:grpSpPr>
            <p:pic>
              <p:nvPicPr>
                <p:cNvPr id="46" name="Image 45">
                  <a:extLst>
                    <a:ext uri="{FF2B5EF4-FFF2-40B4-BE49-F238E27FC236}">
                      <a16:creationId xmlns:a16="http://schemas.microsoft.com/office/drawing/2014/main" id="{1A9C639A-1D93-5698-D38C-2DA9B6750E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159691" y="2720023"/>
                  <a:ext cx="664579" cy="765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7" name="Image 46">
                  <a:extLst>
                    <a:ext uri="{FF2B5EF4-FFF2-40B4-BE49-F238E27FC236}">
                      <a16:creationId xmlns:a16="http://schemas.microsoft.com/office/drawing/2014/main" id="{A2CEDC2E-6DE1-F3A2-8563-783D8BD47A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943525" y="2720023"/>
                  <a:ext cx="664579" cy="765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8" name="Image 47">
                  <a:extLst>
                    <a:ext uri="{FF2B5EF4-FFF2-40B4-BE49-F238E27FC236}">
                      <a16:creationId xmlns:a16="http://schemas.microsoft.com/office/drawing/2014/main" id="{843A6967-18A0-9578-736D-07F54262AC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727361" y="2720023"/>
                  <a:ext cx="664579" cy="765080"/>
                </a:xfrm>
                <a:prstGeom prst="rect">
                  <a:avLst/>
                </a:prstGeom>
                <a:grpFill/>
              </p:spPr>
            </p:pic>
          </p:grpSp>
        </p:grp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878E2304-4B63-1342-9313-C7D1264DFE56}"/>
              </a:ext>
            </a:extLst>
          </p:cNvPr>
          <p:cNvGrpSpPr/>
          <p:nvPr/>
        </p:nvGrpSpPr>
        <p:grpSpPr>
          <a:xfrm>
            <a:off x="4062937" y="6218015"/>
            <a:ext cx="2291272" cy="1412436"/>
            <a:chOff x="3974783" y="3273738"/>
            <a:chExt cx="2291272" cy="1412436"/>
          </a:xfrm>
          <a:solidFill>
            <a:srgbClr val="D21E1E"/>
          </a:solidFill>
        </p:grpSpPr>
        <p:sp>
          <p:nvSpPr>
            <p:cNvPr id="59" name="Rectangle : coins arrondis 58">
              <a:extLst>
                <a:ext uri="{FF2B5EF4-FFF2-40B4-BE49-F238E27FC236}">
                  <a16:creationId xmlns:a16="http://schemas.microsoft.com/office/drawing/2014/main" id="{88B41452-F8CA-09E1-798E-B94F0FABBB69}"/>
                </a:ext>
              </a:extLst>
            </p:cNvPr>
            <p:cNvSpPr/>
            <p:nvPr/>
          </p:nvSpPr>
          <p:spPr>
            <a:xfrm>
              <a:off x="3974783" y="3273738"/>
              <a:ext cx="2291272" cy="1412436"/>
            </a:xfrm>
            <a:prstGeom prst="roundRect">
              <a:avLst>
                <a:gd name="adj" fmla="val 4029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A7E4CA2B-D620-47E9-A1E5-81FF9F21CAE5}"/>
                </a:ext>
              </a:extLst>
            </p:cNvPr>
            <p:cNvGrpSpPr/>
            <p:nvPr/>
          </p:nvGrpSpPr>
          <p:grpSpPr>
            <a:xfrm>
              <a:off x="4139911" y="3355331"/>
              <a:ext cx="1961015" cy="1249249"/>
              <a:chOff x="1200687" y="3543987"/>
              <a:chExt cx="1961015" cy="1249249"/>
            </a:xfrm>
            <a:grpFill/>
          </p:grpSpPr>
          <p:grpSp>
            <p:nvGrpSpPr>
              <p:cNvPr id="61" name="Groupe 60">
                <a:extLst>
                  <a:ext uri="{FF2B5EF4-FFF2-40B4-BE49-F238E27FC236}">
                    <a16:creationId xmlns:a16="http://schemas.microsoft.com/office/drawing/2014/main" id="{B148911A-1373-6404-E46E-CEB2FE91AC7C}"/>
                  </a:ext>
                </a:extLst>
              </p:cNvPr>
              <p:cNvGrpSpPr/>
              <p:nvPr/>
            </p:nvGrpSpPr>
            <p:grpSpPr>
              <a:xfrm>
                <a:off x="1200687" y="3543987"/>
                <a:ext cx="1961015" cy="583828"/>
                <a:chOff x="1159691" y="2720023"/>
                <a:chExt cx="2232249" cy="765080"/>
              </a:xfrm>
              <a:grpFill/>
            </p:grpSpPr>
            <p:pic>
              <p:nvPicPr>
                <p:cNvPr id="3074" name="Image 3073">
                  <a:extLst>
                    <a:ext uri="{FF2B5EF4-FFF2-40B4-BE49-F238E27FC236}">
                      <a16:creationId xmlns:a16="http://schemas.microsoft.com/office/drawing/2014/main" id="{8EEC237A-5D1A-9459-F0DF-F03AE799D8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159691" y="2720023"/>
                  <a:ext cx="664579" cy="765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075" name="Image 3074">
                  <a:extLst>
                    <a:ext uri="{FF2B5EF4-FFF2-40B4-BE49-F238E27FC236}">
                      <a16:creationId xmlns:a16="http://schemas.microsoft.com/office/drawing/2014/main" id="{795B6421-DC98-CAEB-2861-2FCD72325B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943525" y="2720023"/>
                  <a:ext cx="664579" cy="765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076" name="Image 3075">
                  <a:extLst>
                    <a:ext uri="{FF2B5EF4-FFF2-40B4-BE49-F238E27FC236}">
                      <a16:creationId xmlns:a16="http://schemas.microsoft.com/office/drawing/2014/main" id="{75184F07-30E2-A887-FBE2-BDFA2523C0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727361" y="2720023"/>
                  <a:ext cx="664579" cy="765080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62" name="Groupe 61">
                <a:extLst>
                  <a:ext uri="{FF2B5EF4-FFF2-40B4-BE49-F238E27FC236}">
                    <a16:creationId xmlns:a16="http://schemas.microsoft.com/office/drawing/2014/main" id="{7A37FD82-367B-3BA1-C422-CE3F3E943810}"/>
                  </a:ext>
                </a:extLst>
              </p:cNvPr>
              <p:cNvGrpSpPr/>
              <p:nvPr/>
            </p:nvGrpSpPr>
            <p:grpSpPr>
              <a:xfrm>
                <a:off x="1200687" y="4209408"/>
                <a:ext cx="1961015" cy="583828"/>
                <a:chOff x="1159691" y="2720023"/>
                <a:chExt cx="2232249" cy="765080"/>
              </a:xfrm>
              <a:grpFill/>
            </p:grpSpPr>
            <p:pic>
              <p:nvPicPr>
                <p:cNvPr id="63" name="Image 62">
                  <a:extLst>
                    <a:ext uri="{FF2B5EF4-FFF2-40B4-BE49-F238E27FC236}">
                      <a16:creationId xmlns:a16="http://schemas.microsoft.com/office/drawing/2014/main" id="{4964078A-66B1-8D55-D8D5-C70F8C76C0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159691" y="2720023"/>
                  <a:ext cx="664579" cy="765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072" name="Image 3071">
                  <a:extLst>
                    <a:ext uri="{FF2B5EF4-FFF2-40B4-BE49-F238E27FC236}">
                      <a16:creationId xmlns:a16="http://schemas.microsoft.com/office/drawing/2014/main" id="{9961186F-6B86-127E-8260-9888784BFC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943525" y="2720023"/>
                  <a:ext cx="664579" cy="76508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073" name="Image 3072">
                  <a:extLst>
                    <a:ext uri="{FF2B5EF4-FFF2-40B4-BE49-F238E27FC236}">
                      <a16:creationId xmlns:a16="http://schemas.microsoft.com/office/drawing/2014/main" id="{E14446C3-8F7B-DB24-360A-0960210652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727361" y="2720023"/>
                  <a:ext cx="664579" cy="765080"/>
                </a:xfrm>
                <a:prstGeom prst="rect">
                  <a:avLst/>
                </a:prstGeom>
                <a:grpFill/>
              </p:spPr>
            </p:pic>
          </p:grpSp>
        </p:grpSp>
      </p:grpSp>
      <p:sp>
        <p:nvSpPr>
          <p:cNvPr id="3077" name="ZoneTexte 3076">
            <a:extLst>
              <a:ext uri="{FF2B5EF4-FFF2-40B4-BE49-F238E27FC236}">
                <a16:creationId xmlns:a16="http://schemas.microsoft.com/office/drawing/2014/main" id="{869FA726-77AD-1B2B-C184-D7F199E15E20}"/>
              </a:ext>
            </a:extLst>
          </p:cNvPr>
          <p:cNvSpPr txBox="1"/>
          <p:nvPr/>
        </p:nvSpPr>
        <p:spPr>
          <a:xfrm>
            <a:off x="3690529" y="7785443"/>
            <a:ext cx="2137124" cy="1020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BE" sz="1400" dirty="0">
                <a:solidFill>
                  <a:srgbClr val="D21E1E"/>
                </a:solidFill>
              </a:rPr>
              <a:t>La </a:t>
            </a:r>
            <a:r>
              <a:rPr lang="fr-BE" sz="1400" b="1" i="1" dirty="0">
                <a:solidFill>
                  <a:srgbClr val="D21E1E"/>
                </a:solidFill>
              </a:rPr>
              <a:t>moitié</a:t>
            </a:r>
            <a:r>
              <a:rPr lang="fr-BE" sz="1400" dirty="0">
                <a:solidFill>
                  <a:srgbClr val="D21E1E"/>
                </a:solidFill>
              </a:rPr>
              <a:t> de 12 c’est 6</a:t>
            </a:r>
          </a:p>
          <a:p>
            <a:pPr algn="ctr">
              <a:lnSpc>
                <a:spcPct val="150000"/>
              </a:lnSpc>
            </a:pPr>
            <a:r>
              <a:rPr lang="fr-BE" sz="1400" dirty="0">
                <a:solidFill>
                  <a:srgbClr val="D21E1E"/>
                </a:solidFill>
              </a:rPr>
              <a:t>12 ÷ 2 = 6</a:t>
            </a:r>
          </a:p>
          <a:p>
            <a:pPr algn="ctr">
              <a:lnSpc>
                <a:spcPct val="150000"/>
              </a:lnSpc>
            </a:pPr>
            <a:r>
              <a:rPr lang="fr-BE" sz="1400" dirty="0">
                <a:solidFill>
                  <a:srgbClr val="D21E1E"/>
                </a:solidFill>
              </a:rPr>
              <a:t>Car 6 + 6 = 12</a:t>
            </a:r>
          </a:p>
        </p:txBody>
      </p:sp>
      <p:sp>
        <p:nvSpPr>
          <p:cNvPr id="3078" name="Rectangle 3077">
            <a:extLst>
              <a:ext uri="{FF2B5EF4-FFF2-40B4-BE49-F238E27FC236}">
                <a16:creationId xmlns:a16="http://schemas.microsoft.com/office/drawing/2014/main" id="{92C024BA-38CC-9086-D718-735B083C6D92}"/>
              </a:ext>
            </a:extLst>
          </p:cNvPr>
          <p:cNvSpPr/>
          <p:nvPr/>
        </p:nvSpPr>
        <p:spPr>
          <a:xfrm>
            <a:off x="3124727" y="2265760"/>
            <a:ext cx="8499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0" cap="none" spc="0" dirty="0">
                <a:ln w="0"/>
                <a:solidFill>
                  <a:srgbClr val="246EA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2</a:t>
            </a:r>
          </a:p>
        </p:txBody>
      </p:sp>
      <p:sp>
        <p:nvSpPr>
          <p:cNvPr id="3079" name="Rectangle 3078">
            <a:extLst>
              <a:ext uri="{FF2B5EF4-FFF2-40B4-BE49-F238E27FC236}">
                <a16:creationId xmlns:a16="http://schemas.microsoft.com/office/drawing/2014/main" id="{E9CCF3DF-E645-7EE3-01CF-EF26EEF00B4C}"/>
              </a:ext>
            </a:extLst>
          </p:cNvPr>
          <p:cNvSpPr/>
          <p:nvPr/>
        </p:nvSpPr>
        <p:spPr>
          <a:xfrm>
            <a:off x="3156910" y="6660452"/>
            <a:ext cx="8499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0" cap="none" spc="0" dirty="0">
                <a:ln w="0"/>
                <a:solidFill>
                  <a:srgbClr val="D21E1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÷ 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Une image contenant Graphique, Police, symbole, conception&#10;&#10;Description générée automatiquement">
            <a:extLst>
              <a:ext uri="{FF2B5EF4-FFF2-40B4-BE49-F238E27FC236}">
                <a16:creationId xmlns:a16="http://schemas.microsoft.com/office/drawing/2014/main" id="{F4A007DA-ED20-D30D-2CA0-799F0D2D1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779" y="9485584"/>
            <a:ext cx="617549" cy="87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552D2D-D35E-1C79-2A84-7A3C20D9FA76}"/>
              </a:ext>
            </a:extLst>
          </p:cNvPr>
          <p:cNvSpPr/>
          <p:nvPr/>
        </p:nvSpPr>
        <p:spPr>
          <a:xfrm rot="5400000">
            <a:off x="299025" y="9725545"/>
            <a:ext cx="429491" cy="9982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fr-BE" dirty="0"/>
              <a:t>350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D154C0-1CC4-F04D-2903-AB7CE84FACAE}"/>
              </a:ext>
            </a:extLst>
          </p:cNvPr>
          <p:cNvSpPr txBox="1"/>
          <p:nvPr/>
        </p:nvSpPr>
        <p:spPr>
          <a:xfrm>
            <a:off x="1104900" y="10086154"/>
            <a:ext cx="2026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/>
              <a:t>Lechemindesmaths.com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E8D2C8-304E-B864-01F0-9F0511BA7173}"/>
              </a:ext>
            </a:extLst>
          </p:cNvPr>
          <p:cNvSpPr/>
          <p:nvPr/>
        </p:nvSpPr>
        <p:spPr>
          <a:xfrm rot="5400000">
            <a:off x="3504778" y="-3490118"/>
            <a:ext cx="564778" cy="75450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endParaRPr lang="fr-BE" dirty="0"/>
          </a:p>
        </p:txBody>
      </p:sp>
      <p:grpSp>
        <p:nvGrpSpPr>
          <p:cNvPr id="5123" name="Groupe 28">
            <a:extLst>
              <a:ext uri="{FF2B5EF4-FFF2-40B4-BE49-F238E27FC236}">
                <a16:creationId xmlns:a16="http://schemas.microsoft.com/office/drawing/2014/main" id="{0A7B1B1C-54BF-9526-81CC-E826F6A8216A}"/>
              </a:ext>
            </a:extLst>
          </p:cNvPr>
          <p:cNvGrpSpPr>
            <a:grpSpLocks/>
          </p:cNvGrpSpPr>
          <p:nvPr/>
        </p:nvGrpSpPr>
        <p:grpSpPr bwMode="auto">
          <a:xfrm>
            <a:off x="5009753" y="0"/>
            <a:ext cx="2441575" cy="1095375"/>
            <a:chOff x="62181" y="0"/>
            <a:chExt cx="2441494" cy="1095351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817D949-0FFB-D3DA-9D52-E7DB6A994CD8}"/>
                </a:ext>
              </a:extLst>
            </p:cNvPr>
            <p:cNvSpPr/>
            <p:nvPr/>
          </p:nvSpPr>
          <p:spPr>
            <a:xfrm>
              <a:off x="849555" y="376230"/>
              <a:ext cx="1654120" cy="382579"/>
            </a:xfrm>
            <a:prstGeom prst="roundRect">
              <a:avLst/>
            </a:prstGeom>
            <a:solidFill>
              <a:srgbClr val="FA1371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BE" dirty="0"/>
                <a:t>Corrections </a:t>
              </a:r>
            </a:p>
          </p:txBody>
        </p:sp>
        <p:pic>
          <p:nvPicPr>
            <p:cNvPr id="5125" name="Image 25" descr="Une image contenant clipart, Dessin d’enfant&#10;&#10;Description générée automatiquement">
              <a:extLst>
                <a:ext uri="{FF2B5EF4-FFF2-40B4-BE49-F238E27FC236}">
                  <a16:creationId xmlns:a16="http://schemas.microsoft.com/office/drawing/2014/main" id="{80038CDA-8056-6AB8-F60C-6C4B01521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81" y="0"/>
              <a:ext cx="1095351" cy="1095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IERGE" id="{749A0D7D-ED2F-491C-B65C-F5F91F47CB3B}" vid="{5AE4848F-0A84-4BDB-B261-B5DD718999A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VIERGE</Template>
  <TotalTime>1</TotalTime>
  <Words>70</Words>
  <Application>Microsoft Office PowerPoint</Application>
  <PresentationFormat>Personnalisé</PresentationFormat>
  <Paragraphs>18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5" baseType="lpstr">
      <vt:lpstr>Arial</vt:lpstr>
      <vt:lpstr>Century Gothic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ROGER HENNEBERT</dc:creator>
  <cp:lastModifiedBy>ROGER HENNEBERT</cp:lastModifiedBy>
  <cp:revision>1</cp:revision>
  <dcterms:created xsi:type="dcterms:W3CDTF">2024-08-30T11:19:29Z</dcterms:created>
  <dcterms:modified xsi:type="dcterms:W3CDTF">2024-08-30T11:20:52Z</dcterms:modified>
</cp:coreProperties>
</file>